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2" r:id="rId6"/>
    <p:sldId id="263" r:id="rId7"/>
    <p:sldId id="258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67AE-4B18-4858-91E0-76681B19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D490B-3A25-4803-87E2-E2B95D3AF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2C649-252D-416C-84CA-80B974EA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D93C2-4B6E-48AE-A614-7B679FF6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EB533-5F08-4A46-BB94-00C194DE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7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CF8C-603D-4C29-BC1F-A30D63BC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F631C-4E0D-4DC2-811B-D47352151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B36C5-C7B2-47D0-A6DA-4FC03180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1CAC-D9F5-4646-9E13-DBFA221A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7724C-6FB9-4D44-B274-0454242E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F11B3-2C06-4ADC-9E62-29CB45231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DCEDA-600A-4E66-87C0-D3395E95E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C8DEB-EAE9-401F-A4C8-7CC990FA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967CE-1A94-4807-A4F0-92C61483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6E5BA-9B19-482F-AFF3-85376A0B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7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DFCA-DC4E-4F0F-9DC6-C96F69A1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7C67-1DB9-4F33-BD55-3EED9C5F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75445-DA5A-420E-A23E-5CFB2CA5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7ADB2-AD06-45F2-80F7-D96627D3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4B53-6BBC-46FD-87E2-24A21F03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8DEB-D4D1-4FBB-A990-6EA92EF9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3574C-EB91-4CF1-BC38-3C14AF58E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3F9C-BFDB-450A-A159-5066E9F5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7738-ADDE-4F4C-A614-216B3707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541EF-C095-4426-B544-1EA08405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38EA-BE5C-482B-8610-EEC56F2E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6E2F-BBBB-4053-8A7D-42F08F8F3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DB26-7102-4BD2-84D0-EED16FB6C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1AA09-376F-4B24-98D1-5D9D3040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415D4-BB0B-42A5-BCD1-49D6E5BC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EC9F9-B1D2-44DF-8FE8-CD1F6CA2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33CB-C7B7-4E1B-BF6F-3493714C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0063-E495-4726-8577-7526B0F53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305FF-7000-444D-8BF6-7BA90791E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109E5-EA83-4022-9158-C9FE32066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3FBEB-AE22-4BE6-8175-0A3715655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94531-590F-468A-99ED-DEDF3721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8FFFB-34BB-4DA6-A337-40402387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3529F-A4FE-4A51-98C3-7CBBE5ED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3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2330-C660-4DD3-BC9E-D9A4247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FB077-1CF3-4009-8709-891E708C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86DB7-EC27-4C44-A804-FE92926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077CD-3380-4F30-BEE7-F9CDD85F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57A0F-135C-46CC-8064-58005AD3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853A0-9F23-4869-B1C9-050BD0A4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4F00-D2D0-4C1B-BFC8-CDA7B8F2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5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8EAD-C1B2-4AFE-B143-6E6022DC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FAC1-E889-4588-BDD4-CF05BA949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74D9E-A65E-4343-8458-FDE0C5FA5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070E1-1EE9-4443-BC0C-BCBA43F3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703C3-698D-40A2-82A3-E059AF25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A2705-7B73-4C5E-8542-A3ED70B8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5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EE39-E014-43C7-809E-1E3EB35B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D2B0A-D1D3-4B67-A7AE-393D62F00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A9AA2-5B44-4E8C-B58B-0D97AEBC0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F616C-A382-4C52-8189-6FCFD5C6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53F38-8497-4B51-B202-141B57B9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A2B09-3DAD-435C-9580-7F3C77AC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2C741-0CFB-40D1-BEAE-FF28A967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F821-44D7-4158-9B0C-E4AFE7C3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9563C-9B2D-4B6F-AF1D-8D1185BA6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AB4E0-EF62-42DC-8F26-48305C089675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0C4F-5A3A-4648-BA09-C38D6E63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88B1-8F1D-451A-9C48-D849D620D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64482-F31A-4EC0-AA11-7AF0D0B9D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2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3.jpg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5.jp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AECBB-A85B-4296-B17C-24C1EA86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53"/>
            <a:ext cx="12192000" cy="5957248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16B380E-5939-4CEA-A976-0580F4363514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78F1B96-FB61-480A-AD16-03F67EF2AC7C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27FDB7-53CB-4C61-B58E-F67A32229233}"/>
              </a:ext>
            </a:extLst>
          </p:cNvPr>
          <p:cNvSpPr/>
          <p:nvPr/>
        </p:nvSpPr>
        <p:spPr>
          <a:xfrm>
            <a:off x="8707271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86040-B9FB-4DE3-A294-4A79CC7E4E4D}"/>
              </a:ext>
            </a:extLst>
          </p:cNvPr>
          <p:cNvSpPr txBox="1"/>
          <p:nvPr/>
        </p:nvSpPr>
        <p:spPr>
          <a:xfrm>
            <a:off x="6444605" y="3775010"/>
            <a:ext cx="44954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rench Script MT" panose="03020402040607040605" pitchFamily="66" charset="0"/>
              </a:rPr>
              <a:t>A Better Way To Choose</a:t>
            </a:r>
          </a:p>
          <a:p>
            <a:pPr algn="ctr"/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rench Script MT" panose="03020402040607040605" pitchFamily="66" charset="0"/>
              </a:rPr>
              <a:t>Your Ride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F421-30F8-4978-B88A-2D62A1A0A1A6}"/>
              </a:ext>
            </a:extLst>
          </p:cNvPr>
          <p:cNvSpPr/>
          <p:nvPr/>
        </p:nvSpPr>
        <p:spPr>
          <a:xfrm>
            <a:off x="8537560" y="105902"/>
            <a:ext cx="1014733" cy="661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90C7D-308F-4F18-9FD0-B7ADB9FE43B8}"/>
              </a:ext>
            </a:extLst>
          </p:cNvPr>
          <p:cNvSpPr/>
          <p:nvPr/>
        </p:nvSpPr>
        <p:spPr>
          <a:xfrm>
            <a:off x="9681061" y="105903"/>
            <a:ext cx="881165" cy="661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359B36-7BA4-4D71-8E14-556331CF8878}"/>
              </a:ext>
            </a:extLst>
          </p:cNvPr>
          <p:cNvSpPr/>
          <p:nvPr/>
        </p:nvSpPr>
        <p:spPr>
          <a:xfrm>
            <a:off x="10654552" y="105900"/>
            <a:ext cx="1014733" cy="661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3" action="ppaction://hlinksldjump"/>
            <a:extLst>
              <a:ext uri="{FF2B5EF4-FFF2-40B4-BE49-F238E27FC236}">
                <a16:creationId xmlns:a16="http://schemas.microsoft.com/office/drawing/2014/main" id="{640065C1-1EEF-46EB-9624-47CFFB2BA449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F6DBC43E-FB6E-4554-89BF-C254DE0236AC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5" action="ppaction://hlinksldjump"/>
            <a:extLst>
              <a:ext uri="{FF2B5EF4-FFF2-40B4-BE49-F238E27FC236}">
                <a16:creationId xmlns:a16="http://schemas.microsoft.com/office/drawing/2014/main" id="{EB854D5E-01DA-42AF-8CB2-A4ACC036724A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398DB1-193A-4C85-A2FE-D5A354ED0678}"/>
              </a:ext>
            </a:extLst>
          </p:cNvPr>
          <p:cNvSpPr/>
          <p:nvPr/>
        </p:nvSpPr>
        <p:spPr>
          <a:xfrm>
            <a:off x="11649383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557A4EB7-8634-44DA-9B98-B9A1936E1C9E}"/>
              </a:ext>
            </a:extLst>
          </p:cNvPr>
          <p:cNvSpPr/>
          <p:nvPr/>
        </p:nvSpPr>
        <p:spPr>
          <a:xfrm>
            <a:off x="35130" y="3429000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42328-BE65-468F-B2EE-476E2860F326}"/>
              </a:ext>
            </a:extLst>
          </p:cNvPr>
          <p:cNvSpPr/>
          <p:nvPr/>
        </p:nvSpPr>
        <p:spPr>
          <a:xfrm>
            <a:off x="9717205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41F36-677D-4DE0-B70E-E53A759C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52"/>
            <a:ext cx="12192000" cy="5957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DEB5B9-B4B5-4EC9-A52B-F1AEC31000A5}"/>
              </a:ext>
            </a:extLst>
          </p:cNvPr>
          <p:cNvSpPr txBox="1"/>
          <p:nvPr/>
        </p:nvSpPr>
        <p:spPr>
          <a:xfrm>
            <a:off x="391841" y="1629868"/>
            <a:ext cx="2084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Motorcycle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FE5F0-C936-4C14-AEE9-4E77CBC3FDD6}"/>
              </a:ext>
            </a:extLst>
          </p:cNvPr>
          <p:cNvSpPr txBox="1"/>
          <p:nvPr/>
        </p:nvSpPr>
        <p:spPr>
          <a:xfrm>
            <a:off x="2926391" y="1629868"/>
            <a:ext cx="779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Car</a:t>
            </a:r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9F2CCAFD-E16A-4AE9-8329-DB6DDA5DC0FA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6F209C15-2517-4151-8C70-50A9A07BC495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0F32BC99-ADF3-47EF-AEDB-05B08BB566B6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731BFB0-2159-4DCC-AD3F-8F0B7BA82C2F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898ED58-3242-4BBB-BA5D-40490D2669FC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288E91-5989-4F4E-8521-903483B0BEBE}"/>
              </a:ext>
            </a:extLst>
          </p:cNvPr>
          <p:cNvSpPr/>
          <p:nvPr/>
        </p:nvSpPr>
        <p:spPr>
          <a:xfrm>
            <a:off x="17565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6F12EC-292D-4DFA-B6F7-05CA9B49F676}"/>
              </a:ext>
            </a:extLst>
          </p:cNvPr>
          <p:cNvSpPr/>
          <p:nvPr/>
        </p:nvSpPr>
        <p:spPr>
          <a:xfrm>
            <a:off x="11649383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A3654192-A565-466D-818F-FBC9B1454BFF}"/>
              </a:ext>
            </a:extLst>
          </p:cNvPr>
          <p:cNvSpPr/>
          <p:nvPr/>
        </p:nvSpPr>
        <p:spPr>
          <a:xfrm>
            <a:off x="423077" y="1629868"/>
            <a:ext cx="2053437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6652163F-4BE0-4BF9-9D7F-EE4434C01954}"/>
              </a:ext>
            </a:extLst>
          </p:cNvPr>
          <p:cNvSpPr/>
          <p:nvPr/>
        </p:nvSpPr>
        <p:spPr>
          <a:xfrm>
            <a:off x="2926391" y="1629868"/>
            <a:ext cx="779381" cy="636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42328-BE65-468F-B2EE-476E2860F326}"/>
              </a:ext>
            </a:extLst>
          </p:cNvPr>
          <p:cNvSpPr/>
          <p:nvPr/>
        </p:nvSpPr>
        <p:spPr>
          <a:xfrm>
            <a:off x="9717205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4253E4B1-7DC4-48A1-B711-DAE23CB210DD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C15A170F-2DCC-48AA-8A70-738AF156BDA1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195BF11A-30C3-4A7C-9603-E5F5AFFE804F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63DAA-0053-4FD7-8906-02977D719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52"/>
            <a:ext cx="12192000" cy="59572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8CB56E-BE3A-4808-B0D6-9C81A157E14A}"/>
              </a:ext>
            </a:extLst>
          </p:cNvPr>
          <p:cNvSpPr txBox="1"/>
          <p:nvPr/>
        </p:nvSpPr>
        <p:spPr>
          <a:xfrm>
            <a:off x="323602" y="994826"/>
            <a:ext cx="2084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Motorcycle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09B57-4F8C-4ACC-8B40-7A08E80075B6}"/>
              </a:ext>
            </a:extLst>
          </p:cNvPr>
          <p:cNvSpPr txBox="1"/>
          <p:nvPr/>
        </p:nvSpPr>
        <p:spPr>
          <a:xfrm>
            <a:off x="1160060" y="2729552"/>
            <a:ext cx="2258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obe Caslon Pro Bold" panose="0205070206050A020403" pitchFamily="18" charset="0"/>
              </a:rPr>
              <a:t>Bajaj Pulsar 150</a:t>
            </a:r>
          </a:p>
          <a:p>
            <a:endParaRPr lang="en-US" sz="2400" b="1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dobe Caslon Pro Bold" panose="0205070206050A020403" pitchFamily="18" charset="0"/>
              </a:rPr>
              <a:t>Yamaha </a:t>
            </a:r>
            <a:r>
              <a:rPr lang="en-US" sz="2400" b="1" dirty="0" err="1">
                <a:solidFill>
                  <a:schemeClr val="bg1"/>
                </a:solidFill>
                <a:latin typeface="Adobe Caslon Pro Bold" panose="0205070206050A020403" pitchFamily="18" charset="0"/>
              </a:rPr>
              <a:t>fzs</a:t>
            </a:r>
            <a:r>
              <a:rPr lang="en-US" sz="2400" b="1" dirty="0">
                <a:solidFill>
                  <a:schemeClr val="bg1"/>
                </a:solidFill>
                <a:latin typeface="Adobe Caslon Pro Bold" panose="0205070206050A020403" pitchFamily="18" charset="0"/>
              </a:rPr>
              <a:t> 150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744D1A-235A-4A2E-903F-9601137AB519}"/>
              </a:ext>
            </a:extLst>
          </p:cNvPr>
          <p:cNvSpPr txBox="1"/>
          <p:nvPr/>
        </p:nvSpPr>
        <p:spPr>
          <a:xfrm>
            <a:off x="3604819" y="3429000"/>
            <a:ext cx="68320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33" name="Rectangle 32">
            <a:hlinkClick r:id="rId6" action="ppaction://hlinksldjump"/>
            <a:extLst>
              <a:ext uri="{FF2B5EF4-FFF2-40B4-BE49-F238E27FC236}">
                <a16:creationId xmlns:a16="http://schemas.microsoft.com/office/drawing/2014/main" id="{11966833-3BAA-452D-9F9C-CE610C6F68B1}"/>
              </a:ext>
            </a:extLst>
          </p:cNvPr>
          <p:cNvSpPr/>
          <p:nvPr/>
        </p:nvSpPr>
        <p:spPr>
          <a:xfrm>
            <a:off x="3604819" y="2715620"/>
            <a:ext cx="683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137E4-FF2A-43D1-B2A5-A125AA27C514}"/>
              </a:ext>
            </a:extLst>
          </p:cNvPr>
          <p:cNvSpPr txBox="1"/>
          <p:nvPr/>
        </p:nvSpPr>
        <p:spPr>
          <a:xfrm>
            <a:off x="3604819" y="2729552"/>
            <a:ext cx="68320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C8C31A6C-5BB9-4A08-990F-302C70B68F7B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BE1FAA85-94BC-469B-AAEB-33D50AEC1A6D}"/>
              </a:ext>
            </a:extLst>
          </p:cNvPr>
          <p:cNvSpPr/>
          <p:nvPr/>
        </p:nvSpPr>
        <p:spPr>
          <a:xfrm>
            <a:off x="11755276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2299BE-66A3-4F0A-9044-1A34C3A24C75}"/>
              </a:ext>
            </a:extLst>
          </p:cNvPr>
          <p:cNvSpPr/>
          <p:nvPr/>
        </p:nvSpPr>
        <p:spPr>
          <a:xfrm>
            <a:off x="11724059" y="3433205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00EAF-D9CC-4F30-B55A-C51CE98A2E98}"/>
              </a:ext>
            </a:extLst>
          </p:cNvPr>
          <p:cNvSpPr/>
          <p:nvPr/>
        </p:nvSpPr>
        <p:spPr>
          <a:xfrm>
            <a:off x="17565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069B4B98-CBE4-46E7-B30F-6E1CD29CF564}"/>
              </a:ext>
            </a:extLst>
          </p:cNvPr>
          <p:cNvSpPr/>
          <p:nvPr/>
        </p:nvSpPr>
        <p:spPr>
          <a:xfrm>
            <a:off x="3604819" y="2715620"/>
            <a:ext cx="683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42328-BE65-468F-B2EE-476E2860F326}"/>
              </a:ext>
            </a:extLst>
          </p:cNvPr>
          <p:cNvSpPr/>
          <p:nvPr/>
        </p:nvSpPr>
        <p:spPr>
          <a:xfrm>
            <a:off x="9717205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AF2EB-5C21-47CA-AAA3-A037E3DD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57"/>
            <a:ext cx="12192000" cy="595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4B8097-1792-452B-A060-A595E7F9911D}"/>
              </a:ext>
            </a:extLst>
          </p:cNvPr>
          <p:cNvSpPr txBox="1"/>
          <p:nvPr/>
        </p:nvSpPr>
        <p:spPr>
          <a:xfrm>
            <a:off x="423077" y="1004768"/>
            <a:ext cx="2084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Motorcycle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1D6D2-7706-4CFC-A2E1-6F071080CAB9}"/>
              </a:ext>
            </a:extLst>
          </p:cNvPr>
          <p:cNvSpPr txBox="1"/>
          <p:nvPr/>
        </p:nvSpPr>
        <p:spPr>
          <a:xfrm>
            <a:off x="1079999" y="2754627"/>
            <a:ext cx="2258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obe Caslon Pro Bold" panose="0205070206050A020403" pitchFamily="18" charset="0"/>
              </a:rPr>
              <a:t>Bajaj Pulsar 150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CEC34-A91A-431A-B129-3924952A8A2D}"/>
              </a:ext>
            </a:extLst>
          </p:cNvPr>
          <p:cNvSpPr txBox="1"/>
          <p:nvPr/>
        </p:nvSpPr>
        <p:spPr>
          <a:xfrm>
            <a:off x="1079999" y="3302110"/>
            <a:ext cx="3410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Rencon</a:t>
            </a:r>
            <a:r>
              <a:rPr lang="en-US" sz="2400" b="1" dirty="0">
                <a:solidFill>
                  <a:schemeClr val="bg1"/>
                </a:solidFill>
              </a:rPr>
              <a:t> Motors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17/2,Bir </a:t>
            </a:r>
            <a:r>
              <a:rPr lang="en-US" dirty="0" err="1">
                <a:solidFill>
                  <a:schemeClr val="bg1"/>
                </a:solidFill>
              </a:rPr>
              <a:t>uttam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sarak,North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Badda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</a:rPr>
              <a:t>Dhaka.</a:t>
            </a:r>
          </a:p>
          <a:p>
            <a:r>
              <a:rPr lang="en-US" b="1" dirty="0">
                <a:solidFill>
                  <a:schemeClr val="bg1"/>
                </a:solidFill>
              </a:rPr>
              <a:t>Contact: 01611111111</a:t>
            </a:r>
          </a:p>
        </p:txBody>
      </p:sp>
      <p:sp>
        <p:nvSpPr>
          <p:cNvPr id="22" name="Rectangle 21">
            <a:hlinkClick r:id="rId3" action="ppaction://hlinksldjump"/>
            <a:extLst>
              <a:ext uri="{FF2B5EF4-FFF2-40B4-BE49-F238E27FC236}">
                <a16:creationId xmlns:a16="http://schemas.microsoft.com/office/drawing/2014/main" id="{320755B5-01B0-421B-98FD-A1FAF1664F59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98536167-5180-4E87-8DFD-7B5D94C6DC78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5" action="ppaction://hlinksldjump"/>
            <a:extLst>
              <a:ext uri="{FF2B5EF4-FFF2-40B4-BE49-F238E27FC236}">
                <a16:creationId xmlns:a16="http://schemas.microsoft.com/office/drawing/2014/main" id="{3DA37141-7B57-45AD-9168-0439C6E9B36A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12C1178-3185-42A4-ADFB-350D1181A30F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31FF5AA-4C5D-4AE5-838E-449D58FC0E84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0B36294-22B9-4C7C-8D25-A3E9720A494F}"/>
              </a:ext>
            </a:extLst>
          </p:cNvPr>
          <p:cNvSpPr/>
          <p:nvPr/>
        </p:nvSpPr>
        <p:spPr>
          <a:xfrm>
            <a:off x="35130" y="3429000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4216A4-DAD0-4110-BE41-5C51314C2BF7}"/>
              </a:ext>
            </a:extLst>
          </p:cNvPr>
          <p:cNvSpPr/>
          <p:nvPr/>
        </p:nvSpPr>
        <p:spPr>
          <a:xfrm>
            <a:off x="11649383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E84BC-DDF1-496F-A8EA-B96885C3193F}"/>
              </a:ext>
            </a:extLst>
          </p:cNvPr>
          <p:cNvSpPr txBox="1"/>
          <p:nvPr/>
        </p:nvSpPr>
        <p:spPr>
          <a:xfrm>
            <a:off x="1140360" y="5545172"/>
            <a:ext cx="84616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CC421-29F1-4840-BA74-B20E0009CE1C}"/>
              </a:ext>
            </a:extLst>
          </p:cNvPr>
          <p:cNvSpPr txBox="1"/>
          <p:nvPr/>
        </p:nvSpPr>
        <p:spPr>
          <a:xfrm>
            <a:off x="2209410" y="5545172"/>
            <a:ext cx="84616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0B9ABAB3-6189-4F8D-831A-00BB6C48DFCD}"/>
              </a:ext>
            </a:extLst>
          </p:cNvPr>
          <p:cNvSpPr/>
          <p:nvPr/>
        </p:nvSpPr>
        <p:spPr>
          <a:xfrm>
            <a:off x="1140360" y="5545172"/>
            <a:ext cx="84616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A15CF1F-2F98-46F6-90E8-42A45D6BC0B1}"/>
              </a:ext>
            </a:extLst>
          </p:cNvPr>
          <p:cNvSpPr/>
          <p:nvPr/>
        </p:nvSpPr>
        <p:spPr>
          <a:xfrm>
            <a:off x="2209410" y="5545172"/>
            <a:ext cx="91747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42328-BE65-468F-B2EE-476E2860F326}"/>
              </a:ext>
            </a:extLst>
          </p:cNvPr>
          <p:cNvSpPr/>
          <p:nvPr/>
        </p:nvSpPr>
        <p:spPr>
          <a:xfrm>
            <a:off x="9717205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9F2CCAFD-E16A-4AE9-8329-DB6DDA5DC0FA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6F209C15-2517-4151-8C70-50A9A07BC495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F32BC99-ADF3-47EF-AEDB-05B08BB566B6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711377-1D6E-4926-B813-045579C70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" y="900752"/>
            <a:ext cx="12190545" cy="5957248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D83B01E-BCE5-42BF-A12E-CE3ECCC0102D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D6E3E01-A2C6-4E77-B6FF-A24643F57DD2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9471DA-8228-4B63-ACAB-318FE8840096}"/>
              </a:ext>
            </a:extLst>
          </p:cNvPr>
          <p:cNvSpPr/>
          <p:nvPr/>
        </p:nvSpPr>
        <p:spPr>
          <a:xfrm>
            <a:off x="25758" y="34454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BBCAD3-43CF-4081-AA16-AB8280F08C20}"/>
              </a:ext>
            </a:extLst>
          </p:cNvPr>
          <p:cNvSpPr/>
          <p:nvPr/>
        </p:nvSpPr>
        <p:spPr>
          <a:xfrm>
            <a:off x="11636826" y="3445498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52A88-D086-42D7-8AA1-7DF8A336ED74}"/>
              </a:ext>
            </a:extLst>
          </p:cNvPr>
          <p:cNvSpPr txBox="1"/>
          <p:nvPr/>
        </p:nvSpPr>
        <p:spPr>
          <a:xfrm>
            <a:off x="2147010" y="1245147"/>
            <a:ext cx="779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Car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8E8C16-B81E-4F24-9841-6F682AC57DB1}"/>
              </a:ext>
            </a:extLst>
          </p:cNvPr>
          <p:cNvSpPr txBox="1"/>
          <p:nvPr/>
        </p:nvSpPr>
        <p:spPr>
          <a:xfrm>
            <a:off x="4058980" y="3014610"/>
            <a:ext cx="3372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Toyota Premio G Superior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Mitshubishi</a:t>
            </a:r>
            <a:r>
              <a:rPr lang="en-US" sz="2400" dirty="0">
                <a:solidFill>
                  <a:schemeClr val="bg1"/>
                </a:solidFill>
              </a:rPr>
              <a:t> Lancer EX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026AC-D531-41C8-9F55-F75AA26F93EF}"/>
              </a:ext>
            </a:extLst>
          </p:cNvPr>
          <p:cNvSpPr txBox="1"/>
          <p:nvPr/>
        </p:nvSpPr>
        <p:spPr>
          <a:xfrm>
            <a:off x="7623028" y="3064241"/>
            <a:ext cx="68320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C2CA9C-016E-4872-97D9-4BC7A04D4BB2}"/>
              </a:ext>
            </a:extLst>
          </p:cNvPr>
          <p:cNvSpPr txBox="1"/>
          <p:nvPr/>
        </p:nvSpPr>
        <p:spPr>
          <a:xfrm>
            <a:off x="7623028" y="3847115"/>
            <a:ext cx="68320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267D4D31-4823-4215-BA65-9023ADAAB354}"/>
              </a:ext>
            </a:extLst>
          </p:cNvPr>
          <p:cNvSpPr/>
          <p:nvPr/>
        </p:nvSpPr>
        <p:spPr>
          <a:xfrm>
            <a:off x="7623028" y="3014610"/>
            <a:ext cx="683200" cy="43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4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42328-BE65-468F-B2EE-476E2860F326}"/>
              </a:ext>
            </a:extLst>
          </p:cNvPr>
          <p:cNvSpPr/>
          <p:nvPr/>
        </p:nvSpPr>
        <p:spPr>
          <a:xfrm>
            <a:off x="9717205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9F2CCAFD-E16A-4AE9-8329-DB6DDA5DC0FA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6F209C15-2517-4151-8C70-50A9A07BC495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F32BC99-ADF3-47EF-AEDB-05B08BB566B6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711377-1D6E-4926-B813-045579C70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" y="900752"/>
            <a:ext cx="12190545" cy="5957248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AD83B01E-BCE5-42BF-A12E-CE3ECCC0102D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D6E3E01-A2C6-4E77-B6FF-A24643F57DD2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9471DA-8228-4B63-ACAB-318FE8840096}"/>
              </a:ext>
            </a:extLst>
          </p:cNvPr>
          <p:cNvSpPr/>
          <p:nvPr/>
        </p:nvSpPr>
        <p:spPr>
          <a:xfrm>
            <a:off x="25758" y="34454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BBCAD3-43CF-4081-AA16-AB8280F08C20}"/>
              </a:ext>
            </a:extLst>
          </p:cNvPr>
          <p:cNvSpPr/>
          <p:nvPr/>
        </p:nvSpPr>
        <p:spPr>
          <a:xfrm>
            <a:off x="11636826" y="3445498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52A88-D086-42D7-8AA1-7DF8A336ED74}"/>
              </a:ext>
            </a:extLst>
          </p:cNvPr>
          <p:cNvSpPr txBox="1"/>
          <p:nvPr/>
        </p:nvSpPr>
        <p:spPr>
          <a:xfrm>
            <a:off x="2147010" y="1245147"/>
            <a:ext cx="779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Car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73692-3225-461A-BAC3-858E7A6A1C93}"/>
              </a:ext>
            </a:extLst>
          </p:cNvPr>
          <p:cNvSpPr txBox="1"/>
          <p:nvPr/>
        </p:nvSpPr>
        <p:spPr>
          <a:xfrm>
            <a:off x="4458189" y="2817652"/>
            <a:ext cx="319658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Buraq </a:t>
            </a:r>
            <a:r>
              <a:rPr lang="en-US" sz="2800" dirty="0" err="1">
                <a:solidFill>
                  <a:schemeClr val="bg1"/>
                </a:solidFill>
              </a:rPr>
              <a:t>Aoutos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23/2 Sher-e </a:t>
            </a:r>
            <a:r>
              <a:rPr lang="en-US" sz="2400" dirty="0" err="1">
                <a:solidFill>
                  <a:schemeClr val="bg1"/>
                </a:solidFill>
              </a:rPr>
              <a:t>bangla</a:t>
            </a:r>
            <a:r>
              <a:rPr lang="en-US" sz="2400" dirty="0">
                <a:solidFill>
                  <a:schemeClr val="bg1"/>
                </a:solidFill>
              </a:rPr>
              <a:t> road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Dhanmondi,Dhaka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Contact: 01766787878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DD416-2B36-449C-B993-4E04CA5422B8}"/>
              </a:ext>
            </a:extLst>
          </p:cNvPr>
          <p:cNvSpPr txBox="1"/>
          <p:nvPr/>
        </p:nvSpPr>
        <p:spPr>
          <a:xfrm>
            <a:off x="2147010" y="2014588"/>
            <a:ext cx="337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Toyota Premio G Superior</a:t>
            </a:r>
          </a:p>
        </p:txBody>
      </p:sp>
    </p:spTree>
    <p:extLst>
      <p:ext uri="{BB962C8B-B14F-4D97-AF65-F5344CB8AC3E}">
        <p14:creationId xmlns:p14="http://schemas.microsoft.com/office/powerpoint/2010/main" val="341192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F2A8E-4B02-4B4F-AC5F-6D02A0D04079}"/>
              </a:ext>
            </a:extLst>
          </p:cNvPr>
          <p:cNvSpPr/>
          <p:nvPr/>
        </p:nvSpPr>
        <p:spPr>
          <a:xfrm>
            <a:off x="10690910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E31B4-23B4-4194-A765-CD1EC933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56"/>
            <a:ext cx="12192000" cy="5984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C1407-F237-444D-B1CA-B0E411413EAE}"/>
              </a:ext>
            </a:extLst>
          </p:cNvPr>
          <p:cNvSpPr txBox="1"/>
          <p:nvPr/>
        </p:nvSpPr>
        <p:spPr>
          <a:xfrm>
            <a:off x="296307" y="1139166"/>
            <a:ext cx="2084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Motorcycle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3CC57-8FE8-4DA8-9BF7-733B846A5C0E}"/>
              </a:ext>
            </a:extLst>
          </p:cNvPr>
          <p:cNvSpPr txBox="1"/>
          <p:nvPr/>
        </p:nvSpPr>
        <p:spPr>
          <a:xfrm>
            <a:off x="2926391" y="1139166"/>
            <a:ext cx="779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Car</a:t>
            </a: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68ADC41A-CF19-488C-865E-5644215274E0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AB805660-94E9-4E7C-9CEB-858F158C297A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5" action="ppaction://hlinksldjump"/>
            <a:extLst>
              <a:ext uri="{FF2B5EF4-FFF2-40B4-BE49-F238E27FC236}">
                <a16:creationId xmlns:a16="http://schemas.microsoft.com/office/drawing/2014/main" id="{600266A5-EAA6-4261-8C56-51BE007EA580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59AF829-E82B-4A3F-A586-BBCAC88BF483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DB35982-5F8A-4DF0-B997-2BAF4FB477AB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0E8A32A-474B-47C3-A177-205A5AC1418B}"/>
              </a:ext>
            </a:extLst>
          </p:cNvPr>
          <p:cNvSpPr/>
          <p:nvPr/>
        </p:nvSpPr>
        <p:spPr>
          <a:xfrm>
            <a:off x="35130" y="3429000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D9B639F-54E9-4832-91D7-E1F07C478C28}"/>
              </a:ext>
            </a:extLst>
          </p:cNvPr>
          <p:cNvSpPr/>
          <p:nvPr/>
        </p:nvSpPr>
        <p:spPr>
          <a:xfrm>
            <a:off x="11649383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1AB2AD96-A491-44E6-BEEF-E225639797D8}"/>
              </a:ext>
            </a:extLst>
          </p:cNvPr>
          <p:cNvSpPr/>
          <p:nvPr/>
        </p:nvSpPr>
        <p:spPr>
          <a:xfrm>
            <a:off x="423077" y="1269242"/>
            <a:ext cx="1957903" cy="50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A9C99-6744-4BBA-A25D-F3F71C1B83B9}"/>
              </a:ext>
            </a:extLst>
          </p:cNvPr>
          <p:cNvSpPr/>
          <p:nvPr/>
        </p:nvSpPr>
        <p:spPr>
          <a:xfrm>
            <a:off x="0" y="0"/>
            <a:ext cx="12192000" cy="9007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5312B-E5D0-49DC-8509-6DAB64CC05A2}"/>
              </a:ext>
            </a:extLst>
          </p:cNvPr>
          <p:cNvSpPr txBox="1"/>
          <p:nvPr/>
        </p:nvSpPr>
        <p:spPr>
          <a:xfrm>
            <a:off x="423077" y="144341"/>
            <a:ext cx="2503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MOTOROID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6C668-674D-46EC-8F6F-BBC6258673EB}"/>
              </a:ext>
            </a:extLst>
          </p:cNvPr>
          <p:cNvSpPr txBox="1"/>
          <p:nvPr/>
        </p:nvSpPr>
        <p:spPr>
          <a:xfrm>
            <a:off x="8666328" y="26571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HOME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0102-93BF-4287-9448-2DF1BFB26352}"/>
              </a:ext>
            </a:extLst>
          </p:cNvPr>
          <p:cNvSpPr/>
          <p:nvPr/>
        </p:nvSpPr>
        <p:spPr>
          <a:xfrm>
            <a:off x="9681061" y="26571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56C67-EC33-4972-BC13-6C32DBBD00EB}"/>
              </a:ext>
            </a:extLst>
          </p:cNvPr>
          <p:cNvSpPr/>
          <p:nvPr/>
        </p:nvSpPr>
        <p:spPr>
          <a:xfrm>
            <a:off x="10562226" y="26571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RENTER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F2A8E-4B02-4B4F-AC5F-6D02A0D04079}"/>
              </a:ext>
            </a:extLst>
          </p:cNvPr>
          <p:cNvSpPr/>
          <p:nvPr/>
        </p:nvSpPr>
        <p:spPr>
          <a:xfrm>
            <a:off x="10690910" y="631419"/>
            <a:ext cx="845022" cy="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E31B4-23B4-4194-A765-CD1EC933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700"/>
            <a:ext cx="12192000" cy="5984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C1407-F237-444D-B1CA-B0E411413EAE}"/>
              </a:ext>
            </a:extLst>
          </p:cNvPr>
          <p:cNvSpPr txBox="1"/>
          <p:nvPr/>
        </p:nvSpPr>
        <p:spPr>
          <a:xfrm>
            <a:off x="296307" y="1139166"/>
            <a:ext cx="2084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rench Script MT" panose="03020402040607040605" pitchFamily="66" charset="0"/>
              </a:rPr>
              <a:t>Motorcycle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4B99C-9AAE-4428-B46F-E5FA858034DE}"/>
              </a:ext>
            </a:extLst>
          </p:cNvPr>
          <p:cNvSpPr txBox="1"/>
          <p:nvPr/>
        </p:nvSpPr>
        <p:spPr>
          <a:xfrm>
            <a:off x="1323835" y="2552131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 Name: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14A12-8B8C-48ED-8C8B-6266E78887F0}"/>
              </a:ext>
            </a:extLst>
          </p:cNvPr>
          <p:cNvSpPr txBox="1"/>
          <p:nvPr/>
        </p:nvSpPr>
        <p:spPr>
          <a:xfrm>
            <a:off x="1323834" y="298885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Shop Name: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C3741-D3E1-49B3-9716-001D2250348B}"/>
              </a:ext>
            </a:extLst>
          </p:cNvPr>
          <p:cNvSpPr txBox="1"/>
          <p:nvPr/>
        </p:nvSpPr>
        <p:spPr>
          <a:xfrm>
            <a:off x="1323834" y="3425587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Adress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520D75-DEE5-4C17-AB44-840B3DE96647}"/>
              </a:ext>
            </a:extLst>
          </p:cNvPr>
          <p:cNvSpPr/>
          <p:nvPr/>
        </p:nvSpPr>
        <p:spPr>
          <a:xfrm>
            <a:off x="2779042" y="2552131"/>
            <a:ext cx="2707360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D4CC5E-2CE6-48CD-98D3-3BBA686D948A}"/>
              </a:ext>
            </a:extLst>
          </p:cNvPr>
          <p:cNvSpPr/>
          <p:nvPr/>
        </p:nvSpPr>
        <p:spPr>
          <a:xfrm>
            <a:off x="2779042" y="3019146"/>
            <a:ext cx="2707360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DFEA9-DC6F-4670-99E9-42B7781FEA2E}"/>
              </a:ext>
            </a:extLst>
          </p:cNvPr>
          <p:cNvSpPr/>
          <p:nvPr/>
        </p:nvSpPr>
        <p:spPr>
          <a:xfrm>
            <a:off x="2779042" y="3507964"/>
            <a:ext cx="2707360" cy="75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0EC54-76E2-4C12-BBA6-98ADCE84F79D}"/>
              </a:ext>
            </a:extLst>
          </p:cNvPr>
          <p:cNvSpPr txBox="1"/>
          <p:nvPr/>
        </p:nvSpPr>
        <p:spPr>
          <a:xfrm>
            <a:off x="2779042" y="5718834"/>
            <a:ext cx="162408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Continue</a:t>
            </a:r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D150F859-3B12-466A-BB1E-C09F03D7C842}"/>
              </a:ext>
            </a:extLst>
          </p:cNvPr>
          <p:cNvSpPr/>
          <p:nvPr/>
        </p:nvSpPr>
        <p:spPr>
          <a:xfrm>
            <a:off x="8692336" y="265710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87F1C59A-249A-4F7D-8C9B-718E09685702}"/>
              </a:ext>
            </a:extLst>
          </p:cNvPr>
          <p:cNvSpPr/>
          <p:nvPr/>
        </p:nvSpPr>
        <p:spPr>
          <a:xfrm>
            <a:off x="9743511" y="230973"/>
            <a:ext cx="798814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5" action="ppaction://hlinksldjump"/>
            <a:extLst>
              <a:ext uri="{FF2B5EF4-FFF2-40B4-BE49-F238E27FC236}">
                <a16:creationId xmlns:a16="http://schemas.microsoft.com/office/drawing/2014/main" id="{53EBD0A4-877E-4E63-83D2-0912B105EBF0}"/>
              </a:ext>
            </a:extLst>
          </p:cNvPr>
          <p:cNvSpPr/>
          <p:nvPr/>
        </p:nvSpPr>
        <p:spPr>
          <a:xfrm>
            <a:off x="10666590" y="227351"/>
            <a:ext cx="896399" cy="46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3743C9E-6F7A-4956-B270-31AB2DD598A3}"/>
              </a:ext>
            </a:extLst>
          </p:cNvPr>
          <p:cNvSpPr/>
          <p:nvPr/>
        </p:nvSpPr>
        <p:spPr>
          <a:xfrm>
            <a:off x="11649383" y="3637061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83E31FD-1FE7-421B-A2E3-8D55B8DD6981}"/>
              </a:ext>
            </a:extLst>
          </p:cNvPr>
          <p:cNvSpPr/>
          <p:nvPr/>
        </p:nvSpPr>
        <p:spPr>
          <a:xfrm rot="10800000">
            <a:off x="48782" y="3637060"/>
            <a:ext cx="387942" cy="3617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708EE9F-EB9C-432C-ABF8-C7F501A26024}"/>
              </a:ext>
            </a:extLst>
          </p:cNvPr>
          <p:cNvSpPr/>
          <p:nvPr/>
        </p:nvSpPr>
        <p:spPr>
          <a:xfrm>
            <a:off x="35130" y="3429000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517369-C9E5-4B9A-A02B-641D88E008F2}"/>
              </a:ext>
            </a:extLst>
          </p:cNvPr>
          <p:cNvSpPr/>
          <p:nvPr/>
        </p:nvSpPr>
        <p:spPr>
          <a:xfrm>
            <a:off x="11649383" y="3428999"/>
            <a:ext cx="450375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414507A5-BE40-4E8F-8EE5-8D0F5016686D}"/>
              </a:ext>
            </a:extLst>
          </p:cNvPr>
          <p:cNvSpPr/>
          <p:nvPr/>
        </p:nvSpPr>
        <p:spPr>
          <a:xfrm>
            <a:off x="2779042" y="5718834"/>
            <a:ext cx="162408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1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112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Adobe Caslon Pro Bold</vt:lpstr>
      <vt:lpstr>Adobe Garamond Pro Bold</vt:lpstr>
      <vt:lpstr>Arial</vt:lpstr>
      <vt:lpstr>Calibri</vt:lpstr>
      <vt:lpstr>Calibri Light</vt:lpstr>
      <vt:lpstr>French Script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 Rizvy</dc:creator>
  <cp:lastModifiedBy>sm rizvy</cp:lastModifiedBy>
  <cp:revision>16</cp:revision>
  <dcterms:created xsi:type="dcterms:W3CDTF">2018-12-02T15:04:20Z</dcterms:created>
  <dcterms:modified xsi:type="dcterms:W3CDTF">2018-12-06T19:05:54Z</dcterms:modified>
</cp:coreProperties>
</file>